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5" r:id="rId3"/>
    <p:sldId id="269" r:id="rId4"/>
    <p:sldId id="268" r:id="rId5"/>
    <p:sldId id="267" r:id="rId6"/>
    <p:sldId id="263" r:id="rId7"/>
    <p:sldId id="262" r:id="rId8"/>
    <p:sldId id="261" r:id="rId9"/>
    <p:sldId id="260" r:id="rId10"/>
    <p:sldId id="259" r:id="rId11"/>
    <p:sldId id="258" r:id="rId12"/>
    <p:sldId id="25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C6EFC-2DAE-412F-8CFB-E0E78B0D84F1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411A3-97DC-4C72-99D5-7576DAD91D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6871-AA6F-491D-AFEC-FB287D564143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86D1-DEBD-44B8-8631-98D7E7F22C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MESTRE Jean-Baptiste</a:t>
            </a:r>
            <a:endParaRPr lang="fr-FR" dirty="0"/>
          </a:p>
        </p:txBody>
      </p:sp>
      <p:pic>
        <p:nvPicPr>
          <p:cNvPr id="4" name="Espace réservé du contenu 3" descr="JB MESTR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5456" r="28702"/>
          <a:stretch>
            <a:fillRect/>
          </a:stretch>
        </p:blipFill>
        <p:spPr>
          <a:xfrm>
            <a:off x="1691680" y="2564904"/>
            <a:ext cx="2016224" cy="3373835"/>
          </a:xfrm>
        </p:spPr>
      </p:pic>
      <p:pic>
        <p:nvPicPr>
          <p:cNvPr id="7" name="Image 6" descr="JB MESTR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8616" y="2276872"/>
            <a:ext cx="3034650" cy="43271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3528" y="148478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Né à Gignac en 1892 (Fils de Jean Mestre et d’Anaïs Vieille, épouse Emma Olivet)</a:t>
            </a:r>
            <a:endParaRPr lang="fr-FR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OLIVET Marcel (joseph, </a:t>
            </a:r>
            <a:r>
              <a:rPr lang="fr-FR" dirty="0" err="1" smtClean="0"/>
              <a:t>Clement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Né le 17 septembre 1897 au Mas de Londres décédé en 1965</a:t>
            </a:r>
          </a:p>
          <a:p>
            <a:r>
              <a:rPr lang="fr-FR" sz="1200" dirty="0" smtClean="0"/>
              <a:t>Fils de Jean Olivet et de Cros </a:t>
            </a:r>
            <a:r>
              <a:rPr lang="fr-FR" sz="1200" dirty="0" err="1" smtClean="0"/>
              <a:t>Euphrasie</a:t>
            </a:r>
            <a:endParaRPr lang="fr-FR" sz="1200" dirty="0" smtClean="0"/>
          </a:p>
          <a:p>
            <a:r>
              <a:rPr lang="fr-FR" dirty="0" smtClean="0"/>
              <a:t>Engagé volontaire pour 4 ans le 18 Octobre 1915 au 1° Régiment du Génie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RICHARD Raymond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Né à </a:t>
            </a:r>
            <a:r>
              <a:rPr lang="fr-FR" dirty="0" err="1" smtClean="0"/>
              <a:t>Argelliers</a:t>
            </a:r>
            <a:r>
              <a:rPr lang="fr-FR" dirty="0" smtClean="0"/>
              <a:t> le  4 Juin 1893 (décédé en 1970)</a:t>
            </a:r>
          </a:p>
          <a:p>
            <a:r>
              <a:rPr lang="fr-FR" sz="1200" dirty="0" smtClean="0"/>
              <a:t>Fils de RICHARD Emile et de DURAND Joséphine</a:t>
            </a:r>
          </a:p>
          <a:p>
            <a:r>
              <a:rPr lang="fr-FR" dirty="0" smtClean="0"/>
              <a:t>Engagé volontaire en 1913, 38° Régiment d’artillerie</a:t>
            </a:r>
          </a:p>
          <a:p>
            <a:r>
              <a:rPr lang="fr-FR" dirty="0" smtClean="0"/>
              <a:t>Brigadier le 11/08/1915</a:t>
            </a:r>
          </a:p>
          <a:p>
            <a:r>
              <a:rPr lang="fr-FR" dirty="0" smtClean="0"/>
              <a:t>Médaille croix de guerre (9 Juin 1918) avec étoile de bronze, médaille de la victoire</a:t>
            </a:r>
          </a:p>
          <a:p>
            <a:r>
              <a:rPr lang="fr-FR" sz="1200" dirty="0" smtClean="0"/>
              <a:t>Registre matricule 2026 classe 1913 page 617</a:t>
            </a:r>
            <a:endParaRPr lang="fr-FR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ALLARY Félix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Né à La </a:t>
            </a:r>
            <a:r>
              <a:rPr lang="fr-FR" dirty="0" err="1" smtClean="0"/>
              <a:t>Boissière</a:t>
            </a:r>
            <a:r>
              <a:rPr lang="fr-FR" dirty="0" smtClean="0"/>
              <a:t> le 4 Avril 1879</a:t>
            </a:r>
          </a:p>
          <a:p>
            <a:r>
              <a:rPr lang="fr-FR" sz="1600" dirty="0" smtClean="0"/>
              <a:t>Fils de Pierre </a:t>
            </a:r>
            <a:r>
              <a:rPr lang="fr-FR" sz="1600" dirty="0" err="1" smtClean="0"/>
              <a:t>Allary</a:t>
            </a:r>
            <a:r>
              <a:rPr lang="fr-FR" sz="1600" dirty="0" smtClean="0"/>
              <a:t> et de Couderc Marie-Anne décédé en 1951</a:t>
            </a:r>
          </a:p>
          <a:p>
            <a:r>
              <a:rPr lang="fr-FR" sz="2000" dirty="0" smtClean="0"/>
              <a:t>Service militaire au 22° RI en 1900</a:t>
            </a:r>
          </a:p>
          <a:p>
            <a:r>
              <a:rPr lang="fr-FR" sz="2000" dirty="0" smtClean="0"/>
              <a:t>Rappelé le 2 Août 1914</a:t>
            </a:r>
          </a:p>
          <a:p>
            <a:r>
              <a:rPr lang="fr-FR" sz="2000" dirty="0" smtClean="0"/>
              <a:t>Réformé pour cardiopathie renvoyé dans ses foyers le 10 Avril 1915</a:t>
            </a:r>
          </a:p>
          <a:p>
            <a:r>
              <a:rPr lang="fr-FR" sz="2000" dirty="0" err="1" smtClean="0"/>
              <a:t>Re</a:t>
            </a:r>
            <a:r>
              <a:rPr lang="fr-FR" sz="2000" dirty="0" smtClean="0"/>
              <a:t>-convoqué le 22/09/15</a:t>
            </a:r>
          </a:p>
          <a:p>
            <a:r>
              <a:rPr lang="fr-FR" sz="2000" dirty="0" smtClean="0"/>
              <a:t>Affecté au 245°RI le 26/07/16</a:t>
            </a:r>
          </a:p>
          <a:p>
            <a:r>
              <a:rPr lang="fr-FR" sz="2000" dirty="0" smtClean="0"/>
              <a:t>76° REG COLONIAL le 15/11/16</a:t>
            </a:r>
          </a:p>
          <a:p>
            <a:r>
              <a:rPr lang="fr-FR" sz="2000" dirty="0" smtClean="0"/>
              <a:t>115° REG COLONIAL le 26/01/17</a:t>
            </a:r>
          </a:p>
          <a:p>
            <a:r>
              <a:rPr lang="fr-FR" sz="2000" dirty="0" smtClean="0"/>
              <a:t>68° REG COLONIAL le 1/01/1918</a:t>
            </a:r>
          </a:p>
          <a:p>
            <a:r>
              <a:rPr lang="fr-FR" sz="2000" dirty="0" smtClean="0"/>
              <a:t>64° REG COLONIAL  Le 28/06/18</a:t>
            </a:r>
          </a:p>
          <a:p>
            <a:r>
              <a:rPr lang="fr-FR" sz="2000" dirty="0" smtClean="0"/>
              <a:t>140 RI le 1/10/18</a:t>
            </a:r>
          </a:p>
          <a:p>
            <a:r>
              <a:rPr lang="fr-FR" sz="2000" dirty="0" smtClean="0"/>
              <a:t>8° Escadron du train le 13/11/18</a:t>
            </a:r>
          </a:p>
          <a:p>
            <a:r>
              <a:rPr lang="fr-FR" dirty="0" smtClean="0"/>
              <a:t>Maire de La Boissière 1919-1935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MESTRE Jean-Baptiste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Mobilisé au 8° Régiment du Génie</a:t>
            </a:r>
          </a:p>
          <a:p>
            <a:r>
              <a:rPr lang="fr-FR" dirty="0" smtClean="0"/>
              <a:t>Télégraphiste à la 47° DI</a:t>
            </a:r>
          </a:p>
          <a:p>
            <a:r>
              <a:rPr lang="fr-FR" dirty="0" smtClean="0"/>
              <a:t>Caporal le 11 Juin 1915</a:t>
            </a:r>
          </a:p>
          <a:p>
            <a:r>
              <a:rPr lang="fr-FR" dirty="0" smtClean="0"/>
              <a:t>Blessé en </a:t>
            </a:r>
            <a:r>
              <a:rPr lang="fr-FR" dirty="0" err="1" smtClean="0"/>
              <a:t>Nov</a:t>
            </a:r>
            <a:r>
              <a:rPr lang="fr-FR" dirty="0" smtClean="0"/>
              <a:t> 1914 (Bar le Duc)</a:t>
            </a:r>
          </a:p>
          <a:p>
            <a:r>
              <a:rPr lang="fr-FR" dirty="0" smtClean="0"/>
              <a:t>Hospitalisé le 17 Juillet 1918 à Toulouse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BOUGETTE Jules</a:t>
            </a:r>
            <a:endParaRPr lang="fr-FR" dirty="0"/>
          </a:p>
        </p:txBody>
      </p:sp>
      <p:pic>
        <p:nvPicPr>
          <p:cNvPr id="4" name="Espace réservé du contenu 3" descr="Jules Bouget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16216" y="260648"/>
            <a:ext cx="2417744" cy="3705275"/>
          </a:xfrm>
        </p:spPr>
      </p:pic>
      <p:pic>
        <p:nvPicPr>
          <p:cNvPr id="6" name="Image 5" descr="Bougette Ju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276872"/>
            <a:ext cx="2736304" cy="4282742"/>
          </a:xfrm>
          <a:prstGeom prst="rect">
            <a:avLst/>
          </a:prstGeom>
        </p:spPr>
      </p:pic>
      <p:pic>
        <p:nvPicPr>
          <p:cNvPr id="8" name="Image 7" descr="j bougette v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484784"/>
            <a:ext cx="2819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BOUGETTE Jules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Né le 31 août 1877 à La Boissière </a:t>
            </a:r>
          </a:p>
          <a:p>
            <a:r>
              <a:rPr lang="fr-FR" sz="2400" dirty="0" smtClean="0"/>
              <a:t>fils de Bougette Joseph et de Nathalie Bougette</a:t>
            </a:r>
          </a:p>
          <a:p>
            <a:r>
              <a:rPr lang="fr-FR" sz="2400" dirty="0" smtClean="0"/>
              <a:t>Réformé: hernie inguinale à droite</a:t>
            </a:r>
          </a:p>
          <a:p>
            <a:r>
              <a:rPr lang="fr-FR" sz="2400" dirty="0" smtClean="0"/>
              <a:t>Passe par la commission de réforme du 18/11/1914 qui le déclare apte au service</a:t>
            </a:r>
          </a:p>
          <a:p>
            <a:r>
              <a:rPr lang="fr-FR" sz="2400" dirty="0" smtClean="0"/>
              <a:t>122° territorial d’infanterie le 04/01/1915</a:t>
            </a:r>
          </a:p>
          <a:p>
            <a:r>
              <a:rPr lang="fr-FR" sz="2400" dirty="0" smtClean="0"/>
              <a:t>346° territorial d’infanterie le 17/04/1916</a:t>
            </a:r>
          </a:p>
          <a:p>
            <a:r>
              <a:rPr lang="fr-FR" sz="2400" dirty="0" smtClean="0"/>
              <a:t>45° territorial d’infanterie le 16/10/1917</a:t>
            </a:r>
          </a:p>
          <a:p>
            <a:r>
              <a:rPr lang="fr-FR" sz="2400" dirty="0" smtClean="0"/>
              <a:t>Libéré le 07/01/1919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70984" cy="1143000"/>
          </a:xfrm>
        </p:spPr>
        <p:txBody>
          <a:bodyPr/>
          <a:lstStyle/>
          <a:p>
            <a:r>
              <a:rPr lang="fr-FR" dirty="0" smtClean="0"/>
              <a:t>HERAN Emile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8097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195736" y="1484784"/>
            <a:ext cx="6552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Fait son service militaire en 1910 au 141° RI de Marseille</a:t>
            </a:r>
          </a:p>
          <a:p>
            <a:r>
              <a:rPr lang="fr-FR" sz="3600" dirty="0" smtClean="0"/>
              <a:t>Mobilisé au 141° RI </a:t>
            </a:r>
          </a:p>
          <a:p>
            <a:r>
              <a:rPr lang="fr-FR" sz="3600" dirty="0" smtClean="0"/>
              <a:t>Fait prisonnier à Dieuze le 20 Août 1914</a:t>
            </a:r>
          </a:p>
          <a:p>
            <a:r>
              <a:rPr lang="fr-FR" sz="3600" dirty="0" smtClean="0"/>
              <a:t>Incarcéré à </a:t>
            </a:r>
            <a:r>
              <a:rPr lang="fr-FR" sz="3600" dirty="0" err="1" smtClean="0"/>
              <a:t>Hammelburg</a:t>
            </a:r>
            <a:r>
              <a:rPr lang="fr-FR" sz="3600" dirty="0" smtClean="0"/>
              <a:t> (Bavière)</a:t>
            </a:r>
          </a:p>
          <a:p>
            <a:r>
              <a:rPr lang="fr-FR" sz="3600" dirty="0" smtClean="0"/>
              <a:t>Rapatrié d’Allemagne le 19 Décembre 1919</a:t>
            </a:r>
          </a:p>
          <a:p>
            <a:r>
              <a:rPr lang="fr-FR" sz="3600" dirty="0" smtClean="0"/>
              <a:t>Passe au 81° RI le 5 Mars 1919</a:t>
            </a:r>
            <a:endParaRPr lang="fr-FR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NEGROU Louis</a:t>
            </a:r>
            <a:endParaRPr lang="fr-FR" dirty="0"/>
          </a:p>
        </p:txBody>
      </p:sp>
      <p:pic>
        <p:nvPicPr>
          <p:cNvPr id="4" name="Espace réservé du contenu 3" descr="LOUIS NEGRO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50771"/>
            <a:ext cx="2592288" cy="4763145"/>
          </a:xfrm>
        </p:spPr>
      </p:pic>
      <p:pic>
        <p:nvPicPr>
          <p:cNvPr id="7" name="Image 6" descr="LOUIS NEGROU CIT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32656"/>
            <a:ext cx="2225211" cy="3036016"/>
          </a:xfrm>
          <a:prstGeom prst="rect">
            <a:avLst/>
          </a:prstGeom>
        </p:spPr>
      </p:pic>
      <p:pic>
        <p:nvPicPr>
          <p:cNvPr id="8" name="Image 7" descr="LOUIS NEGROU CITATION 2.jpg"/>
          <p:cNvPicPr>
            <a:picLocks noChangeAspect="1"/>
          </p:cNvPicPr>
          <p:nvPr/>
        </p:nvPicPr>
        <p:blipFill>
          <a:blip r:embed="rId5" cstate="print"/>
          <a:srcRect l="12988" t="29885" r="12201" b="5036"/>
          <a:stretch>
            <a:fillRect/>
          </a:stretch>
        </p:blipFill>
        <p:spPr>
          <a:xfrm>
            <a:off x="3563888" y="4077072"/>
            <a:ext cx="3606946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NEGROU </a:t>
            </a:r>
            <a:r>
              <a:rPr lang="fr-FR" dirty="0" err="1" smtClean="0"/>
              <a:t>Fulcrand</a:t>
            </a:r>
            <a:r>
              <a:rPr lang="fr-FR" dirty="0" smtClean="0"/>
              <a:t>, Marie, Joseph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Né le 13 Mars 1876 </a:t>
            </a:r>
            <a:r>
              <a:rPr lang="fr-FR" sz="1200" dirty="0" smtClean="0"/>
              <a:t>fils de </a:t>
            </a:r>
            <a:r>
              <a:rPr lang="fr-FR" sz="1200" dirty="0" err="1" smtClean="0"/>
              <a:t>Négrou</a:t>
            </a:r>
            <a:r>
              <a:rPr lang="fr-FR" sz="1200" dirty="0" smtClean="0"/>
              <a:t> </a:t>
            </a:r>
            <a:r>
              <a:rPr lang="fr-FR" sz="1200" dirty="0" err="1" smtClean="0"/>
              <a:t>Toussain</a:t>
            </a:r>
            <a:r>
              <a:rPr lang="fr-FR" sz="1200" dirty="0" smtClean="0"/>
              <a:t> et Bougette Marie Joséphine</a:t>
            </a:r>
          </a:p>
          <a:p>
            <a:pPr>
              <a:buNone/>
            </a:pPr>
            <a:r>
              <a:rPr lang="fr-FR" dirty="0" smtClean="0"/>
              <a:t>Classe 1896 </a:t>
            </a:r>
            <a:r>
              <a:rPr lang="fr-FR" sz="1800" dirty="0" smtClean="0"/>
              <a:t>n°1286 page 353</a:t>
            </a:r>
          </a:p>
          <a:p>
            <a:pPr>
              <a:buNone/>
            </a:pPr>
            <a:r>
              <a:rPr lang="fr-FR" dirty="0" smtClean="0"/>
              <a:t>Service au 100° RI</a:t>
            </a:r>
          </a:p>
          <a:p>
            <a:pPr>
              <a:buNone/>
            </a:pPr>
            <a:r>
              <a:rPr lang="fr-FR" dirty="0" smtClean="0"/>
              <a:t>Mobilisé au 141° RI à compter du 28/09/1914</a:t>
            </a:r>
          </a:p>
          <a:p>
            <a:pPr>
              <a:buNone/>
            </a:pPr>
            <a:r>
              <a:rPr lang="fr-FR" dirty="0" smtClean="0"/>
              <a:t>106° Territorial d’infanterie 24/09/1915</a:t>
            </a:r>
          </a:p>
          <a:p>
            <a:pPr>
              <a:buNone/>
            </a:pPr>
            <a:r>
              <a:rPr lang="fr-FR" dirty="0" smtClean="0"/>
              <a:t>Croix de guerre étoile de bronze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NEGROU Césaire, Marie, Joseph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Né le 27 août 1875 </a:t>
            </a:r>
            <a:r>
              <a:rPr lang="fr-FR" sz="1200" dirty="0" smtClean="0"/>
              <a:t>fils de </a:t>
            </a:r>
            <a:r>
              <a:rPr lang="fr-FR" sz="1200" dirty="0" err="1" smtClean="0"/>
              <a:t>Négrou</a:t>
            </a:r>
            <a:r>
              <a:rPr lang="fr-FR" sz="1200" dirty="0" smtClean="0"/>
              <a:t> Antoine, Célestin et  </a:t>
            </a:r>
            <a:r>
              <a:rPr lang="fr-FR" sz="1200" dirty="0" err="1" smtClean="0"/>
              <a:t>Redonnel</a:t>
            </a:r>
            <a:r>
              <a:rPr lang="fr-FR" sz="1200" dirty="0" smtClean="0"/>
              <a:t> Marie, Lucie</a:t>
            </a:r>
          </a:p>
          <a:p>
            <a:r>
              <a:rPr lang="fr-FR" dirty="0" smtClean="0"/>
              <a:t>Classe 1895 </a:t>
            </a:r>
            <a:r>
              <a:rPr lang="fr-FR" sz="1800" dirty="0" smtClean="0"/>
              <a:t>n°1878 page 114</a:t>
            </a:r>
          </a:p>
          <a:p>
            <a:r>
              <a:rPr lang="fr-FR" sz="2800" dirty="0" smtClean="0"/>
              <a:t>122° Territorial d’infanterie le 25/01/1915</a:t>
            </a:r>
          </a:p>
          <a:p>
            <a:r>
              <a:rPr lang="fr-FR" sz="2800" dirty="0" smtClean="0"/>
              <a:t>250° Territorial d’infanterie le 01/12/1916</a:t>
            </a:r>
          </a:p>
          <a:p>
            <a:r>
              <a:rPr lang="fr-FR" sz="2800" dirty="0" smtClean="0"/>
              <a:t>500° Territorial d’infanterie le 01/06/1918</a:t>
            </a:r>
          </a:p>
          <a:p>
            <a:r>
              <a:rPr lang="fr-FR" sz="2800" dirty="0" smtClean="0"/>
              <a:t>Croix de guerre étoile de bronze</a:t>
            </a:r>
          </a:p>
          <a:p>
            <a:r>
              <a:rPr lang="fr-FR" sz="2800" dirty="0" smtClean="0"/>
              <a:t>Citation: « le 7 Avril 1917, renversé par un obus a repris sa place au poste de guetteur »</a:t>
            </a:r>
          </a:p>
          <a:p>
            <a:endParaRPr lang="fr-FR" sz="28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CLAPAREDE Jean</a:t>
            </a:r>
            <a:br>
              <a:rPr lang="fr-FR" dirty="0" smtClean="0"/>
            </a:br>
            <a:r>
              <a:rPr lang="fr-FR" dirty="0" smtClean="0"/>
              <a:t>« l’aviateur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Né le 28 Février 1895 </a:t>
            </a:r>
            <a:r>
              <a:rPr lang="fr-FR" sz="1800" dirty="0" smtClean="0"/>
              <a:t>De Emile </a:t>
            </a:r>
            <a:r>
              <a:rPr lang="fr-FR" sz="1800" dirty="0" err="1" smtClean="0"/>
              <a:t>Claparède</a:t>
            </a:r>
            <a:r>
              <a:rPr lang="fr-FR" sz="1800" dirty="0" smtClean="0"/>
              <a:t> et </a:t>
            </a:r>
            <a:r>
              <a:rPr lang="fr-FR" sz="1800" dirty="0" err="1" smtClean="0"/>
              <a:t>Abric</a:t>
            </a:r>
            <a:r>
              <a:rPr lang="fr-FR" sz="1800" dirty="0" smtClean="0"/>
              <a:t> Clémentine</a:t>
            </a:r>
          </a:p>
          <a:p>
            <a:r>
              <a:rPr lang="fr-FR" dirty="0" smtClean="0"/>
              <a:t>Mobilisé au 157° RI passé au 339° RI le 29 </a:t>
            </a:r>
            <a:r>
              <a:rPr lang="fr-FR" dirty="0" err="1" smtClean="0"/>
              <a:t>oct</a:t>
            </a:r>
            <a:r>
              <a:rPr lang="fr-FR" dirty="0" smtClean="0"/>
              <a:t> 1915, nommé caporal le 21 Septembre 1917, élève pilote à Dijon,   passé au 2° groupe d’aviation le 27 Novembre 1917, nommé sergent le 14 Septembre 1918 </a:t>
            </a:r>
          </a:p>
          <a:p>
            <a:r>
              <a:rPr lang="fr-FR" sz="1100" dirty="0" smtClean="0"/>
              <a:t>Livret matricule 2225, 1915</a:t>
            </a:r>
            <a:r>
              <a:rPr lang="fr-FR" dirty="0" smtClean="0"/>
              <a:t>, 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539</Words>
  <Application>Microsoft Office PowerPoint</Application>
  <PresentationFormat>Affichage à l'écran (4:3)</PresentationFormat>
  <Paragraphs>84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MESTRE Jean-Baptiste</vt:lpstr>
      <vt:lpstr>MESTRE Jean-Baptiste</vt:lpstr>
      <vt:lpstr>BOUGETTE Jules</vt:lpstr>
      <vt:lpstr>BOUGETTE Jules</vt:lpstr>
      <vt:lpstr>HERAN Emile</vt:lpstr>
      <vt:lpstr>NEGROU Louis</vt:lpstr>
      <vt:lpstr>NEGROU Fulcrand, Marie, Joseph</vt:lpstr>
      <vt:lpstr>NEGROU Césaire, Marie, Joseph</vt:lpstr>
      <vt:lpstr>CLAPAREDE Jean « l’aviateur »</vt:lpstr>
      <vt:lpstr>OLIVET Marcel (joseph, Clement)</vt:lpstr>
      <vt:lpstr>RICHARD Raymond</vt:lpstr>
      <vt:lpstr>ALLARY Félix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MESTRE Jean-Baptiste</dc:title>
  <dc:creator>user</dc:creator>
  <cp:lastModifiedBy>user</cp:lastModifiedBy>
  <cp:revision>2</cp:revision>
  <dcterms:created xsi:type="dcterms:W3CDTF">2013-05-09T12:09:45Z</dcterms:created>
  <dcterms:modified xsi:type="dcterms:W3CDTF">2014-09-18T06:35:19Z</dcterms:modified>
</cp:coreProperties>
</file>